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1" r:id="rId4"/>
  </p:sldMasterIdLst>
  <p:notesMasterIdLst>
    <p:notesMasterId r:id="rId7"/>
  </p:notesMasterIdLst>
  <p:sldIdLst>
    <p:sldId id="256" r:id="rId5"/>
    <p:sldId id="257" r:id="rId6"/>
  </p:sldIdLst>
  <p:sldSz cx="9906000" cy="6858000" type="A4"/>
  <p:notesSz cx="6858000" cy="9144000"/>
  <p:defaultTextStyle>
    <a:defPPr>
      <a:defRPr lang="en-US"/>
    </a:defPPr>
    <a:lvl1pPr marL="0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397213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794427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191639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588854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1986067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383280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780494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177706" algn="l" defTabSz="39721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60"/>
    <p:restoredTop sz="96425"/>
  </p:normalViewPr>
  <p:slideViewPr>
    <p:cSldViewPr snapToGrid="0" snapToObjects="1">
      <p:cViewPr varScale="1">
        <p:scale>
          <a:sx n="118" d="100"/>
          <a:sy n="118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CC846-CC32-9945-AC7D-5F9A7552E6C5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FD1C1-5075-084D-80EF-27689E57A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9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FD1C1-5075-084D-80EF-27689E57AA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906000" cy="200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1994400"/>
            <a:ext cx="9905999" cy="1247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" y="2011364"/>
            <a:ext cx="9912879" cy="175418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332" y="4182140"/>
            <a:ext cx="6994974" cy="1409974"/>
          </a:xfrm>
        </p:spPr>
        <p:txBody>
          <a:bodyPr lIns="0" rIns="0" anchor="t"/>
          <a:lstStyle>
            <a:lvl1pPr>
              <a:lnSpc>
                <a:spcPct val="12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619" y="1141841"/>
            <a:ext cx="1670012" cy="51764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23"/>
          <p:cNvSpPr>
            <a:spLocks noGrp="1"/>
          </p:cNvSpPr>
          <p:nvPr>
            <p:ph type="dt" sz="half" idx="2"/>
          </p:nvPr>
        </p:nvSpPr>
        <p:spPr>
          <a:xfrm>
            <a:off x="500312" y="6606411"/>
            <a:ext cx="821496" cy="1306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A83C40C1-AAE5-1546-B210-33FDFCFC2D63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11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1489333" y="6603185"/>
            <a:ext cx="4800055" cy="1306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</p:spTree>
    <p:extLst>
      <p:ext uri="{BB962C8B-B14F-4D97-AF65-F5344CB8AC3E}">
        <p14:creationId xmlns:p14="http://schemas.microsoft.com/office/powerpoint/2010/main" val="150292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, 1/3 + 1/3 +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88280" y="1808163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42223" y="1818969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51984-78B9-CC4F-8CED-A7AD3D9A2247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596166" y="1818969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418125" y="3392488"/>
            <a:ext cx="0" cy="2808287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476071" y="3392488"/>
            <a:ext cx="0" cy="2808287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9"/>
          </p:nvPr>
        </p:nvSpPr>
        <p:spPr>
          <a:xfrm>
            <a:off x="500082" y="3392489"/>
            <a:ext cx="2794936" cy="2808286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3335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20"/>
          </p:nvPr>
        </p:nvSpPr>
        <p:spPr>
          <a:xfrm>
            <a:off x="3537231" y="3392489"/>
            <a:ext cx="2815732" cy="2808286"/>
          </a:xfrm>
        </p:spPr>
        <p:txBody>
          <a:bodyPr/>
          <a:lstStyle>
            <a:lvl1pPr marL="133350" indent="-127000">
              <a:spcBef>
                <a:spcPts val="200"/>
              </a:spcBef>
              <a:tabLst/>
              <a:defRPr sz="1200"/>
            </a:lvl1pPr>
            <a:lvl2pPr marL="133350" indent="-127000">
              <a:spcBef>
                <a:spcPts val="200"/>
              </a:spcBef>
              <a:tabLst/>
              <a:defRPr sz="1200"/>
            </a:lvl2pPr>
            <a:lvl3pPr marL="266700" indent="-13335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21"/>
          </p:nvPr>
        </p:nvSpPr>
        <p:spPr>
          <a:xfrm>
            <a:off x="6596166" y="3392488"/>
            <a:ext cx="2820884" cy="2808287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3335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4189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, 1/4 + 1/4 + 1/4 +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88950" y="1808163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778784" y="1808163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057256" y="1808163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20EF0-0448-014D-9E84-5F4017D0CE19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360952" y="1808163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1"/>
          </p:nvPr>
        </p:nvSpPr>
        <p:spPr>
          <a:xfrm>
            <a:off x="500313" y="3392488"/>
            <a:ext cx="2035038" cy="2808287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2"/>
          </p:nvPr>
        </p:nvSpPr>
        <p:spPr>
          <a:xfrm>
            <a:off x="2778782" y="3392489"/>
            <a:ext cx="2035039" cy="2808286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3"/>
          </p:nvPr>
        </p:nvSpPr>
        <p:spPr>
          <a:xfrm>
            <a:off x="5085379" y="3392488"/>
            <a:ext cx="2035039" cy="2808287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4"/>
          </p:nvPr>
        </p:nvSpPr>
        <p:spPr>
          <a:xfrm>
            <a:off x="7391977" y="3392488"/>
            <a:ext cx="2025072" cy="2808287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5040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de Title, 1/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312" y="979710"/>
            <a:ext cx="2565925" cy="5221065"/>
          </a:xfrm>
          <a:solidFill>
            <a:schemeClr val="bg1">
              <a:alpha val="80000"/>
            </a:schemeClr>
          </a:solidFill>
        </p:spPr>
        <p:txBody>
          <a:bodyPr anchor="t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3302057" y="601375"/>
            <a:ext cx="0" cy="58681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7E1EB-4A29-0948-A5F9-24119E16C909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2456491" y="368907"/>
            <a:ext cx="527783" cy="610808"/>
          </a:xfrm>
        </p:spPr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3552824" y="979709"/>
            <a:ext cx="5864225" cy="5221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3302057" y="601375"/>
            <a:ext cx="0" cy="58681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302057" y="601375"/>
            <a:ext cx="0" cy="58681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08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de Title, 1/2 +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313" y="979713"/>
            <a:ext cx="2565926" cy="5221062"/>
          </a:xfrm>
          <a:solidFill>
            <a:schemeClr val="bg1">
              <a:alpha val="80000"/>
            </a:schemeClr>
          </a:solidFill>
        </p:spPr>
        <p:txBody>
          <a:bodyPr anchor="t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02057" y="601375"/>
            <a:ext cx="0" cy="58681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4469F15-DF23-FA4E-A81B-55F4E8FE4159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2456491" y="368907"/>
            <a:ext cx="527783" cy="610808"/>
          </a:xfrm>
        </p:spPr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8"/>
          </p:nvPr>
        </p:nvSpPr>
        <p:spPr>
          <a:xfrm>
            <a:off x="3550464" y="979713"/>
            <a:ext cx="2801976" cy="52210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9"/>
          </p:nvPr>
        </p:nvSpPr>
        <p:spPr>
          <a:xfrm>
            <a:off x="6600846" y="979713"/>
            <a:ext cx="2816204" cy="52210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2" name="Picture 11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56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1/1 : 1/2 +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02B4-4C05-3543-9518-DFF02E449D71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947514" y="4557713"/>
            <a:ext cx="5486" cy="164306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4"/>
          <p:cNvSpPr>
            <a:spLocks noGrp="1"/>
          </p:cNvSpPr>
          <p:nvPr>
            <p:ph sz="quarter" idx="13"/>
          </p:nvPr>
        </p:nvSpPr>
        <p:spPr>
          <a:xfrm>
            <a:off x="500025" y="1808163"/>
            <a:ext cx="8917025" cy="25685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8950" y="4557713"/>
            <a:ext cx="4331322" cy="1643062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096802" y="4557713"/>
            <a:ext cx="4320248" cy="1643062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515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1/1 : 1/3 + 1/3 +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DAE9-8222-F143-9E68-34039484A7E0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423515" y="4557713"/>
            <a:ext cx="0" cy="164306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471513" y="4557713"/>
            <a:ext cx="0" cy="164306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4"/>
          <p:cNvSpPr>
            <a:spLocks noGrp="1"/>
          </p:cNvSpPr>
          <p:nvPr>
            <p:ph sz="quarter" idx="13"/>
          </p:nvPr>
        </p:nvSpPr>
        <p:spPr>
          <a:xfrm>
            <a:off x="500024" y="1808164"/>
            <a:ext cx="8917025" cy="25685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8950" y="4557713"/>
            <a:ext cx="2815550" cy="1643062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3570056" y="4557713"/>
            <a:ext cx="2782441" cy="1643063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6"/>
          </p:nvPr>
        </p:nvSpPr>
        <p:spPr>
          <a:xfrm>
            <a:off x="6618054" y="4557713"/>
            <a:ext cx="2798996" cy="1643062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423515" y="4557713"/>
            <a:ext cx="0" cy="164306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423515" y="4557713"/>
            <a:ext cx="0" cy="164306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67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dlin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9906000" cy="200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0" y="1994400"/>
            <a:ext cx="9905999" cy="1247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" y="2011364"/>
            <a:ext cx="9912879" cy="175418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489332" y="4182140"/>
            <a:ext cx="5498564" cy="1409974"/>
          </a:xfrm>
          <a:noFill/>
          <a:ln w="76200" cmpd="sng">
            <a:noFill/>
          </a:ln>
        </p:spPr>
        <p:txBody>
          <a:bodyPr lIns="64788" tIns="0" rIns="64788" bIns="0" anchor="t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200">
                <a:solidFill>
                  <a:srgbClr val="FFFFFF"/>
                </a:solidFill>
              </a:defRPr>
            </a:lvl2pPr>
            <a:lvl3pPr marL="219182" indent="0">
              <a:buFontTx/>
              <a:buNone/>
              <a:defRPr sz="1200">
                <a:solidFill>
                  <a:srgbClr val="FFFFFF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489333" y="808034"/>
            <a:ext cx="5498563" cy="805795"/>
          </a:xfrm>
        </p:spPr>
        <p:txBody>
          <a:bodyPr/>
          <a:lstStyle>
            <a:lvl1pPr>
              <a:defRPr sz="1200" b="1" cap="all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BE06ACF-C215-AC4A-85B6-1A8B53A4F8B5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872544" y="808034"/>
            <a:ext cx="527783" cy="805306"/>
          </a:xfrm>
        </p:spPr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588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X Anno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0312" y="979715"/>
            <a:ext cx="2565925" cy="5221060"/>
          </a:xfrm>
          <a:solidFill>
            <a:schemeClr val="bg1">
              <a:alpha val="80000"/>
            </a:schemeClr>
          </a:solidFill>
        </p:spPr>
        <p:txBody>
          <a:bodyPr/>
          <a:lstStyle>
            <a:lvl1pPr marL="265066" indent="-265066">
              <a:buFont typeface="+mj-ea"/>
              <a:buAutoNum type="circleNumDbPlain"/>
              <a:defRPr sz="1200"/>
            </a:lvl1pPr>
            <a:lvl2pPr marL="95250" indent="484188">
              <a:tabLst/>
              <a:defRPr lang="en-GB" sz="1200" b="0" i="0" kern="1200" smtClean="0">
                <a:solidFill>
                  <a:schemeClr val="tx1"/>
                </a:solidFill>
                <a:latin typeface="+mn-lt"/>
                <a:ea typeface="+mn-ea"/>
                <a:cs typeface="Interstate Light"/>
              </a:defRPr>
            </a:lvl2pPr>
            <a:lvl3pPr marL="609600" indent="-177800">
              <a:tabLst/>
              <a:defRPr sz="1200"/>
            </a:lvl3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531418" y="979487"/>
            <a:ext cx="5885632" cy="5221287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cxnSp>
        <p:nvCxnSpPr>
          <p:cNvPr id="23" name="Straight Connector 22"/>
          <p:cNvCxnSpPr/>
          <p:nvPr/>
        </p:nvCxnSpPr>
        <p:spPr>
          <a:xfrm>
            <a:off x="3302057" y="601375"/>
            <a:ext cx="0" cy="58681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979835-BBCD-164A-9BF2-ADEC56FEED62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500312" y="368907"/>
            <a:ext cx="527783" cy="610808"/>
          </a:xfrm>
        </p:spPr>
        <p:txBody>
          <a:bodyPr lIns="64800" rIns="64800"/>
          <a:lstStyle>
            <a:lvl1pPr algn="l">
              <a:defRPr/>
            </a:lvl1pPr>
          </a:lstStyle>
          <a:p>
            <a:fld id="{63402CF0-B60A-4DC1-B0DA-4791B321275D}" type="slidenum">
              <a:rPr lang="uk-UA" smtClean="0"/>
              <a:pPr/>
              <a:t>‹#›</a:t>
            </a:fld>
            <a:endParaRPr lang="uk-UA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3302057" y="601375"/>
            <a:ext cx="0" cy="58681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302057" y="601375"/>
            <a:ext cx="0" cy="58681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5137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cial: Simple Text 1/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2008149"/>
            <a:ext cx="9906000" cy="0"/>
          </a:xfrm>
          <a:prstGeom prst="line">
            <a:avLst/>
          </a:prstGeom>
          <a:ln w="3175" cmpd="sng">
            <a:solidFill>
              <a:srgbClr val="A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489333" y="808034"/>
            <a:ext cx="5498563" cy="805795"/>
          </a:xfrm>
        </p:spPr>
        <p:txBody>
          <a:bodyPr/>
          <a:lstStyle>
            <a:lvl1pPr>
              <a:defRPr sz="1200" b="1" cap="all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A842696D-9D46-AC47-B146-97F8CAB163B0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872544" y="808034"/>
            <a:ext cx="527783" cy="805306"/>
          </a:xfrm>
        </p:spPr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3"/>
          </p:nvPr>
        </p:nvSpPr>
        <p:spPr>
          <a:xfrm>
            <a:off x="1321808" y="2373781"/>
            <a:ext cx="5666087" cy="3702681"/>
          </a:xfrm>
          <a:noFill/>
        </p:spPr>
        <p:txBody>
          <a:bodyPr/>
          <a:lstStyle>
            <a:lvl1pPr marL="182530" indent="0">
              <a:buFontTx/>
              <a:buNone/>
              <a:defRPr sz="1800"/>
            </a:lvl1pPr>
            <a:lvl2pPr marL="182530" indent="0">
              <a:buFontTx/>
              <a:buNone/>
              <a:defRPr sz="1200"/>
            </a:lvl2pPr>
            <a:lvl3pPr marL="182530" indent="-182530">
              <a:buClr>
                <a:schemeClr val="tx2"/>
              </a:buClr>
              <a:buFont typeface="Wingdings" charset="2"/>
              <a:buChar char="§"/>
              <a:defRPr sz="1800"/>
            </a:lvl3pPr>
            <a:lvl4pPr marL="182530" indent="0">
              <a:buFontTx/>
              <a:buNone/>
              <a:defRPr sz="1800"/>
            </a:lvl4pPr>
            <a:lvl5pPr marL="182530" indent="0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0" y="2008149"/>
            <a:ext cx="9906000" cy="0"/>
          </a:xfrm>
          <a:prstGeom prst="line">
            <a:avLst/>
          </a:prstGeom>
          <a:ln w="3175" cmpd="sng">
            <a:solidFill>
              <a:srgbClr val="A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2008149"/>
            <a:ext cx="9906000" cy="0"/>
          </a:xfrm>
          <a:prstGeom prst="line">
            <a:avLst/>
          </a:prstGeom>
          <a:ln w="3175" cmpd="sng">
            <a:solidFill>
              <a:srgbClr val="A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896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(RH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540800"/>
            <a:ext cx="9905999" cy="1247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-1" y="1554434"/>
            <a:ext cx="9906001" cy="477389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CDFC8-72A1-234C-8D46-B324AA58B087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00313" y="598125"/>
            <a:ext cx="527783" cy="708742"/>
          </a:xfrm>
        </p:spPr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1106714" y="598125"/>
            <a:ext cx="8299147" cy="7087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107036" y="1554434"/>
            <a:ext cx="3298825" cy="4773897"/>
          </a:xfrm>
          <a:solidFill>
            <a:schemeClr val="bg1">
              <a:alpha val="70000"/>
            </a:schemeClr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27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1/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88950" y="1808163"/>
            <a:ext cx="8928100" cy="4392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A84A-FBE2-1C4E-8052-528B6D31406B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3659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(LH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540800"/>
            <a:ext cx="9905999" cy="1247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-1" y="1554434"/>
            <a:ext cx="9906000" cy="477389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1106714" y="598125"/>
            <a:ext cx="8299147" cy="7087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88950" y="1554435"/>
            <a:ext cx="3299023" cy="4773896"/>
          </a:xfrm>
          <a:solidFill>
            <a:schemeClr val="bg1">
              <a:alpha val="70000"/>
            </a:schemeClr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DE22795-4A3F-F44D-A49D-CE09664CF495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3402CF0-B60A-4DC1-B0DA-4791B321275D}" type="slidenum">
              <a:rPr lang="uk-UA" smtClean="0"/>
              <a:pPr/>
              <a:t>‹#›</a:t>
            </a:fld>
            <a:endParaRPr lang="uk-UA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0761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(1/3+1/3+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1540800"/>
            <a:ext cx="9905999" cy="1247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6B7C2-36CD-7746-873F-55F2C5C6851D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3423515" y="3640057"/>
            <a:ext cx="3626" cy="2560718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471513" y="3640057"/>
            <a:ext cx="0" cy="2560718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8950" y="3640057"/>
            <a:ext cx="2815550" cy="2560718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3570056" y="3640057"/>
            <a:ext cx="2782441" cy="2560719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6"/>
          </p:nvPr>
        </p:nvSpPr>
        <p:spPr>
          <a:xfrm>
            <a:off x="6618054" y="3640057"/>
            <a:ext cx="2798996" cy="2560718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-1" y="1554435"/>
            <a:ext cx="9906000" cy="183805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pic>
        <p:nvPicPr>
          <p:cNvPr id="14" name="Picture 13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423515" y="3640057"/>
            <a:ext cx="3626" cy="2560718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3423515" y="3640057"/>
            <a:ext cx="3626" cy="2560718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423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947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1/2 +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88950" y="1808163"/>
            <a:ext cx="4345271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5072063" y="1808163"/>
            <a:ext cx="4344987" cy="4386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FB8E1-DA73-964F-8EEB-C2936789AE49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953000" y="1808163"/>
            <a:ext cx="2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953000" y="1808163"/>
            <a:ext cx="2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H="1">
            <a:off x="4953000" y="1808163"/>
            <a:ext cx="2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02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1/3 + 1/3 +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62A8-D3EA-E34B-A8E6-3882D0CB8E74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3425198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483195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>
          <a:xfrm>
            <a:off x="488950" y="1808163"/>
            <a:ext cx="2809875" cy="4392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4"/>
          </p:nvPr>
        </p:nvSpPr>
        <p:spPr>
          <a:xfrm>
            <a:off x="3552825" y="1808164"/>
            <a:ext cx="2806644" cy="43926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5"/>
          </p:nvPr>
        </p:nvSpPr>
        <p:spPr>
          <a:xfrm>
            <a:off x="6618111" y="1808957"/>
            <a:ext cx="2798939" cy="4392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425198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483195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425198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6483195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960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1/3 +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78B0-F0F3-B84C-8237-6B0332B491AD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425198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8950" y="1808163"/>
            <a:ext cx="2811600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4"/>
          </p:nvPr>
        </p:nvSpPr>
        <p:spPr>
          <a:xfrm>
            <a:off x="3551377" y="1808164"/>
            <a:ext cx="5865673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3425198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425198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08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2/3 +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5B89-0DF5-9345-B2A9-F922CE3FFD61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483195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606921" y="1808163"/>
            <a:ext cx="2810129" cy="4392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488950" y="1808163"/>
            <a:ext cx="5870519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483195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483195" y="1808163"/>
            <a:ext cx="0" cy="439261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11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Title, 1/4 + 1/4 + 1/4 +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ED902-92A7-FD48-BC78-60EFEC66048B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3"/>
          </p:nvPr>
        </p:nvSpPr>
        <p:spPr>
          <a:xfrm>
            <a:off x="488950" y="1808163"/>
            <a:ext cx="2046399" cy="4392612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4"/>
          </p:nvPr>
        </p:nvSpPr>
        <p:spPr>
          <a:xfrm>
            <a:off x="2782991" y="1808163"/>
            <a:ext cx="2056977" cy="4392612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5"/>
          </p:nvPr>
        </p:nvSpPr>
        <p:spPr>
          <a:xfrm>
            <a:off x="5087610" y="1808163"/>
            <a:ext cx="2048380" cy="4392611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6"/>
          </p:nvPr>
        </p:nvSpPr>
        <p:spPr>
          <a:xfrm>
            <a:off x="7383632" y="1808163"/>
            <a:ext cx="2033417" cy="4392611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2700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574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, 1/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68AE-452A-6248-9312-7382F51C82E6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8950" y="1808163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2273105" y="1808163"/>
            <a:ext cx="7143945" cy="4392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60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, 1/2 +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88950" y="1808163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C049-0652-FB4D-8396-11929EE85E36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5071593" y="1808162"/>
            <a:ext cx="1371600" cy="1371659"/>
          </a:xfrm>
          <a:prstGeom prst="ellipse">
            <a:avLst/>
          </a:prstGeom>
          <a:solidFill>
            <a:schemeClr val="tx1"/>
          </a:solidFill>
        </p:spPr>
        <p:txBody>
          <a:bodyPr wrap="none" anchor="ctr" anchorCtr="1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952906" y="3441291"/>
            <a:ext cx="0" cy="2753033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500063" y="3392488"/>
            <a:ext cx="4333875" cy="2808287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3335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5083020" y="3392488"/>
            <a:ext cx="4334029" cy="2808287"/>
          </a:xfrm>
        </p:spPr>
        <p:txBody>
          <a:bodyPr/>
          <a:lstStyle>
            <a:lvl1pPr marL="133350" indent="-133350">
              <a:spcBef>
                <a:spcPts val="200"/>
              </a:spcBef>
              <a:tabLst/>
              <a:defRPr sz="1200"/>
            </a:lvl1pPr>
            <a:lvl2pPr marL="133350" indent="-133350">
              <a:spcBef>
                <a:spcPts val="200"/>
              </a:spcBef>
              <a:tabLst/>
              <a:defRPr sz="1200"/>
            </a:lvl2pPr>
            <a:lvl3pPr marL="266700" indent="-133350">
              <a:spcBef>
                <a:spcPts val="200"/>
              </a:spcBef>
              <a:tabLst/>
              <a:defRPr sz="1200"/>
            </a:lvl3pPr>
            <a:lvl4pPr>
              <a:spcBef>
                <a:spcPts val="10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952906" y="3441291"/>
            <a:ext cx="0" cy="2753033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952906" y="3441291"/>
            <a:ext cx="0" cy="2753033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995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6714" y="584200"/>
            <a:ext cx="8310335" cy="722667"/>
          </a:xfrm>
          <a:prstGeom prst="rect">
            <a:avLst/>
          </a:prstGeom>
        </p:spPr>
        <p:txBody>
          <a:bodyPr vert="horz" lIns="63111" tIns="0" rIns="63111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950" y="1808163"/>
            <a:ext cx="8928099" cy="4392611"/>
          </a:xfrm>
          <a:prstGeom prst="rect">
            <a:avLst/>
          </a:prstGeom>
          <a:noFill/>
        </p:spPr>
        <p:txBody>
          <a:bodyPr vert="horz" lIns="63111" tIns="63111" rIns="63111" bIns="63111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88950" y="6606411"/>
            <a:ext cx="832857" cy="1274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600" b="0" i="0">
                <a:solidFill>
                  <a:schemeClr val="bg2">
                    <a:lumMod val="50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fld id="{6B7CB923-8DB9-C646-8C59-0E576080387F}" type="datetime3">
              <a:rPr lang="en-GB" smtClean="0"/>
              <a:pPr/>
              <a:t>8 January, 2018</a:t>
            </a:fld>
            <a:endParaRPr lang="en-GB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1489333" y="6603185"/>
            <a:ext cx="4800055" cy="1306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00" b="0" i="0">
                <a:solidFill>
                  <a:schemeClr val="bg2">
                    <a:lumMod val="50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GB" dirty="0"/>
              <a:t>© Copyright 2017, Lab49 Consulting Ltd   |   Lab49® is a registered trade mark of Lab49 Consulting Limited in the United States and other countries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488950" y="584200"/>
            <a:ext cx="539145" cy="7226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lnSpc>
                <a:spcPts val="3000"/>
              </a:lnSpc>
              <a:defRPr lang="en-GB" sz="1200" b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3402CF0-B60A-4DC1-B0DA-4791B321275D}" type="slidenum">
              <a:rPr lang="uk-UA" smtClean="0"/>
              <a:pPr/>
              <a:t>‹#›</a:t>
            </a:fld>
            <a:endParaRPr lang="uk-UA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983" y="6535795"/>
            <a:ext cx="971550" cy="30403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00312" y="1554434"/>
            <a:ext cx="8916737" cy="0"/>
          </a:xfrm>
          <a:prstGeom prst="line">
            <a:avLst/>
          </a:prstGeom>
          <a:ln w="3175" cmpd="sng">
            <a:solidFill>
              <a:srgbClr val="A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1400326" y="6603185"/>
            <a:ext cx="0" cy="130634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00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</p:sldLayoutIdLst>
  <p:hf hdr="0"/>
  <p:txStyles>
    <p:titleStyle>
      <a:lvl1pPr algn="l" defTabSz="275656" rtl="0" eaLnBrk="1" latinLnBrk="0" hangingPunct="1">
        <a:lnSpc>
          <a:spcPts val="3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+mj-ea"/>
          <a:cs typeface="Interstate Light"/>
        </a:defRPr>
      </a:lvl1pPr>
    </p:titleStyle>
    <p:bodyStyle>
      <a:lvl1pPr marL="184150" indent="-184150" algn="l" defTabSz="275656" rtl="0" eaLnBrk="1" latinLnBrk="0" hangingPunct="1">
        <a:spcBef>
          <a:spcPts val="361"/>
        </a:spcBef>
        <a:buClr>
          <a:schemeClr val="tx2"/>
        </a:buClr>
        <a:buSzPct val="100000"/>
        <a:buFont typeface="Wingdings" charset="2"/>
        <a:buChar char="§"/>
        <a:tabLst/>
        <a:defRPr sz="1600" b="0" i="0" kern="1200">
          <a:solidFill>
            <a:schemeClr val="tx1"/>
          </a:solidFill>
          <a:latin typeface="+mn-lt"/>
          <a:ea typeface="+mn-ea"/>
          <a:cs typeface="Interstate Light"/>
        </a:defRPr>
      </a:lvl1pPr>
      <a:lvl2pPr marL="184150" indent="-184150" algn="l" defTabSz="275656" rtl="0" eaLnBrk="1" latinLnBrk="0" hangingPunct="1">
        <a:spcBef>
          <a:spcPts val="361"/>
        </a:spcBef>
        <a:buClr>
          <a:schemeClr val="tx1"/>
        </a:buClr>
        <a:buSzPct val="100000"/>
        <a:buFont typeface="Wingdings" charset="2"/>
        <a:buChar char="§"/>
        <a:tabLst/>
        <a:defRPr sz="1600" b="0" i="0" kern="1200">
          <a:solidFill>
            <a:schemeClr val="tx1"/>
          </a:solidFill>
          <a:latin typeface="+mn-lt"/>
          <a:ea typeface="+mn-ea"/>
          <a:cs typeface="Interstate Light"/>
        </a:defRPr>
      </a:lvl2pPr>
      <a:lvl3pPr marL="360363" indent="-176213" algn="l" defTabSz="275656" rtl="0" eaLnBrk="1" latinLnBrk="0" hangingPunct="1">
        <a:spcBef>
          <a:spcPts val="361"/>
        </a:spcBef>
        <a:buClr>
          <a:schemeClr val="tx1"/>
        </a:buClr>
        <a:buSzPct val="100000"/>
        <a:buFont typeface="Wingdings" charset="2"/>
        <a:buChar char="§"/>
        <a:tabLst/>
        <a:defRPr sz="1600" b="0" i="0" kern="1200">
          <a:solidFill>
            <a:schemeClr val="tx1"/>
          </a:solidFill>
          <a:latin typeface="+mn-lt"/>
          <a:ea typeface="+mn-ea"/>
          <a:cs typeface="Interstate Light"/>
        </a:defRPr>
      </a:lvl3pPr>
      <a:lvl4pPr marL="957" indent="0" algn="l" defTabSz="275656" rtl="0" eaLnBrk="1" latinLnBrk="0" hangingPunct="1">
        <a:spcBef>
          <a:spcPts val="724"/>
        </a:spcBef>
        <a:buFont typeface="Arial"/>
        <a:buNone/>
        <a:defRPr sz="1600" b="1" i="0" kern="1200">
          <a:solidFill>
            <a:schemeClr val="tx1"/>
          </a:solidFill>
          <a:latin typeface="+mn-lt"/>
          <a:ea typeface="+mn-ea"/>
          <a:cs typeface="Interstate Bold"/>
        </a:defRPr>
      </a:lvl4pPr>
      <a:lvl5pPr marL="0" indent="0" algn="l" defTabSz="275656" rtl="0" eaLnBrk="1" latinLnBrk="0" hangingPunct="1">
        <a:spcBef>
          <a:spcPts val="361"/>
        </a:spcBef>
        <a:buFont typeface="Arial"/>
        <a:buNone/>
        <a:defRPr sz="1600" b="0" i="0" kern="1200">
          <a:solidFill>
            <a:schemeClr val="tx1"/>
          </a:solidFill>
          <a:latin typeface="+mn-lt"/>
          <a:ea typeface="+mn-ea"/>
          <a:cs typeface="Interstate Light"/>
        </a:defRPr>
      </a:lvl5pPr>
      <a:lvl6pPr marL="1516101" indent="-137827" algn="l" defTabSz="27565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791753" indent="-137827" algn="l" defTabSz="27565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67408" indent="-137827" algn="l" defTabSz="27565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343062" indent="-137827" algn="l" defTabSz="27565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75656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51309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26964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02618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378273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53927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29581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05235" algn="l" defTabSz="27565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9" orient="horz" pos="2523" userDrawn="1">
          <p15:clr>
            <a:srgbClr val="F26B43"/>
          </p15:clr>
        </p15:guide>
        <p15:guide id="20" pos="3120" userDrawn="1">
          <p15:clr>
            <a:srgbClr val="F26B43"/>
          </p15:clr>
        </p15:guide>
        <p15:guide id="21" orient="horz" pos="1139" userDrawn="1">
          <p15:clr>
            <a:srgbClr val="F26B43"/>
          </p15:clr>
        </p15:guide>
        <p15:guide id="22" orient="horz" pos="3906" userDrawn="1">
          <p15:clr>
            <a:srgbClr val="F26B43"/>
          </p15:clr>
        </p15:guide>
        <p15:guide id="23" orient="horz" pos="822" userDrawn="1">
          <p15:clr>
            <a:srgbClr val="F26B43"/>
          </p15:clr>
        </p15:guide>
        <p15:guide id="24" orient="horz" pos="368" userDrawn="1">
          <p15:clr>
            <a:srgbClr val="F26B43"/>
          </p15:clr>
        </p15:guide>
        <p15:guide id="25" pos="308" userDrawn="1">
          <p15:clr>
            <a:srgbClr val="F26B43"/>
          </p15:clr>
        </p15:guide>
        <p15:guide id="26" pos="5932" userDrawn="1">
          <p15:clr>
            <a:srgbClr val="F26B43"/>
          </p15:clr>
        </p15:guide>
        <p15:guide id="27" orient="horz" pos="213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" y="2011364"/>
            <a:ext cx="9905997" cy="175418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Beautiful and Functional Responsive Tables</a:t>
            </a:r>
            <a:r>
              <a:rPr lang="en-GB" dirty="0"/>
              <a:t/>
            </a:r>
            <a:br>
              <a:rPr lang="en-GB" dirty="0"/>
            </a:b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BC9288-1042-4D4C-A9B3-E4375018C388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Copyright </a:t>
            </a:r>
            <a:r>
              <a:rPr lang="is-IS" dirty="0"/>
              <a:t>2017</a:t>
            </a:r>
            <a:r>
              <a:rPr lang="en-GB" dirty="0"/>
              <a:t>, Lab49 Consulting Ltd   |   Lab49® is a registered trade mark of Lab49 Consulting Limited in the United States and other countries</a:t>
            </a:r>
          </a:p>
        </p:txBody>
      </p:sp>
    </p:spTree>
    <p:extLst>
      <p:ext uri="{BB962C8B-B14F-4D97-AF65-F5344CB8AC3E}">
        <p14:creationId xmlns:p14="http://schemas.microsoft.com/office/powerpoint/2010/main" val="165735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A84A-FBE2-1C4E-8052-528B6D31406B}" type="datetime3">
              <a:rPr lang="en-GB" smtClean="0"/>
              <a:t>8 January,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© Copyright </a:t>
            </a:r>
            <a:r>
              <a:rPr lang="is-IS" smtClean="0"/>
              <a:t>2017</a:t>
            </a:r>
            <a:r>
              <a:rPr lang="en-GB" smtClean="0"/>
              <a:t>, Lab49 Consulting Ltd   |   Lab49® is a registered trade mark of Lab49 Consulting Limited in the United States and other countries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2CF0-B60A-4DC1-B0DA-4791B321275D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5576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Lab49">
      <a:dk1>
        <a:srgbClr val="464646"/>
      </a:dk1>
      <a:lt1>
        <a:srgbClr val="FFFFFF"/>
      </a:lt1>
      <a:dk2>
        <a:srgbClr val="AF0000"/>
      </a:dk2>
      <a:lt2>
        <a:srgbClr val="DCDCD7"/>
      </a:lt2>
      <a:accent1>
        <a:srgbClr val="0D9FFB"/>
      </a:accent1>
      <a:accent2>
        <a:srgbClr val="B7E10E"/>
      </a:accent2>
      <a:accent3>
        <a:srgbClr val="FEB61F"/>
      </a:accent3>
      <a:accent4>
        <a:srgbClr val="FD5D1D"/>
      </a:accent4>
      <a:accent5>
        <a:srgbClr val="00B7A5"/>
      </a:accent5>
      <a:accent6>
        <a:srgbClr val="B21272"/>
      </a:accent6>
      <a:hlink>
        <a:srgbClr val="555555"/>
      </a:hlink>
      <a:folHlink>
        <a:srgbClr val="AFAFAF"/>
      </a:folHlink>
    </a:clrScheme>
    <a:fontScheme name="Lab49 2014.001">
      <a:majorFont>
        <a:latin typeface="Myriad Pro Light"/>
        <a:ea typeface=""/>
        <a:cs typeface=""/>
      </a:majorFont>
      <a:minorFont>
        <a:latin typeface="Myriad Pro Light"/>
        <a:ea typeface=""/>
        <a:cs typeface=""/>
      </a:minorFont>
    </a:fontScheme>
    <a:fmtScheme name="Lab49 2014.001">
      <a:fillStyleLst>
        <a:solidFill>
          <a:schemeClr val="phClr"/>
        </a:solidFill>
        <a:solidFill>
          <a:schemeClr val="phClr">
            <a:alpha val="75000"/>
          </a:schemeClr>
        </a:soli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38100" dist="25400" dir="5400000" algn="ctr" rotWithShape="0">
              <a:srgbClr val="000000">
                <a:alpha val="0"/>
              </a:srgbClr>
            </a:outerShdw>
          </a:effectLst>
        </a:effectStyle>
        <a:effectStyle>
          <a:effectLst>
            <a:outerShdw blurRad="38100" dist="2540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gradFill rotWithShape="1">
          <a:gsLst>
            <a:gs pos="0">
              <a:schemeClr val="phClr"/>
            </a:gs>
            <a:gs pos="100000">
              <a:schemeClr val="phClr">
                <a:tint val="20000"/>
              </a:schemeClr>
            </a:gs>
          </a:gsLst>
          <a:lin ang="5400000" scaled="0"/>
        </a:gradFill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b49 2017 PPT Template" id="{845676AF-2EE9-154B-B692-B3B84F9E8560}" vid="{80650364-C237-4C49-9675-F578BA58AA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7DD93E5FB13C41A67D07444930031B" ma:contentTypeVersion="4" ma:contentTypeDescription="Create a new document." ma:contentTypeScope="" ma:versionID="489ce49bfd0f24dbfe40ff337cee8c3c">
  <xsd:schema xmlns:xsd="http://www.w3.org/2001/XMLSchema" xmlns:xs="http://www.w3.org/2001/XMLSchema" xmlns:p="http://schemas.microsoft.com/office/2006/metadata/properties" xmlns:ns2="63e53ebc-d007-4ecd-ac7a-468df7cba49c" xmlns:ns3="e281cb02-eab5-4543-aefa-83704318c974" targetNamespace="http://schemas.microsoft.com/office/2006/metadata/properties" ma:root="true" ma:fieldsID="c5712845bccfffc430518ba9a59c6d55" ns2:_="" ns3:_="">
    <xsd:import namespace="63e53ebc-d007-4ecd-ac7a-468df7cba49c"/>
    <xsd:import namespace="e281cb02-eab5-4543-aefa-83704318c97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e53ebc-d007-4ecd-ac7a-468df7cba49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81cb02-eab5-4543-aefa-83704318c9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D93E73-D58A-4A8B-A062-D97F9CF7C5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5A9BB9-1BB7-4A70-A32B-4011A6CC5E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e53ebc-d007-4ecd-ac7a-468df7cba49c"/>
    <ds:schemaRef ds:uri="e281cb02-eab5-4543-aefa-83704318c9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400824-E187-40BF-A92F-22FC3E42606B}">
  <ds:schemaRefs>
    <ds:schemaRef ds:uri="http://schemas.microsoft.com/office/2006/metadata/properties"/>
    <ds:schemaRef ds:uri="e281cb02-eab5-4543-aefa-83704318c974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63e53ebc-d007-4ecd-ac7a-468df7cba49c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Lab49 2017 PPT Template</Template>
  <TotalTime>4693</TotalTime>
  <Words>61</Words>
  <Application>Microsoft Office PowerPoint</Application>
  <PresentationFormat>A4 Paper (210x297 mm)</PresentationFormat>
  <Paragraphs>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Calibri</vt:lpstr>
      <vt:lpstr>Interstate Bold</vt:lpstr>
      <vt:lpstr>Interstate Light</vt:lpstr>
      <vt:lpstr>Myriad Pro</vt:lpstr>
      <vt:lpstr>Myriad Pro Light</vt:lpstr>
      <vt:lpstr>Wingdings</vt:lpstr>
      <vt:lpstr>Default Theme</vt:lpstr>
      <vt:lpstr>Beautiful and Functional Responsive Tables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(use default title page image or swap it for projects) Prepared for [CLIENT_NAME] – Date will auto-update if you leave it alone, 14 August, 2017</dc:title>
  <dc:creator>Dave Leonard</dc:creator>
  <cp:lastModifiedBy>Samuel Neff</cp:lastModifiedBy>
  <cp:revision>61</cp:revision>
  <dcterms:created xsi:type="dcterms:W3CDTF">2017-08-14T20:38:42Z</dcterms:created>
  <dcterms:modified xsi:type="dcterms:W3CDTF">2018-01-08T20:43:16Z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0x010100507DD93E5FB13C41A67D07444930031B</vt:lpwstr>
  </property>
</Properties>
</file>